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9f866a9.jpe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31be65c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2ba06c72.jpe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12fc6be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7a0fd2c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2a4d703c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de73adf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7ca2639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58937462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8bdfb5c.jpe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40c1721e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5c2b30c8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78fc9be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105e507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49ff6054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d0d50c0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55307c26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226ce7b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1be1f94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5ee25e49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5f9c3b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May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65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12.95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0.43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125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10.76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96 total crimes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(112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(15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422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(451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(58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crimes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(10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37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14%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(7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total crimes in May 2020</a:t>
            </a:r>
          </a:p>
          <a:p>
            <a:pPr lvl="1"/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(13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115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42%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(81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96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19.8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1.13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8.76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4.86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crimes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(5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-32%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(34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(7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2020-06-10T11:07:19Z</dcterms:modified>
  <cp:category/>
</cp:coreProperties>
</file>